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</p:sldIdLst>
  <p:sldSz cx="7561263" cy="3960813"/>
  <p:notesSz cx="6858000" cy="9144000"/>
  <p:defaultTextStyle>
    <a:defPPr>
      <a:defRPr lang="en-US"/>
    </a:defPPr>
    <a:lvl1pPr marL="0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3731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7461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41192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54923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68653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82384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96114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509845" algn="l" defTabSz="6274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D90A"/>
    <a:srgbClr val="69EF53"/>
    <a:srgbClr val="44C70F"/>
    <a:srgbClr val="28B311"/>
    <a:srgbClr val="FC6A10"/>
    <a:srgbClr val="3BEA1E"/>
    <a:srgbClr val="A8F987"/>
    <a:srgbClr val="CCF8AE"/>
    <a:srgbClr val="C1FFC1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774" autoAdjust="0"/>
  </p:normalViewPr>
  <p:slideViewPr>
    <p:cSldViewPr>
      <p:cViewPr>
        <p:scale>
          <a:sx n="120" d="100"/>
          <a:sy n="120" d="100"/>
        </p:scale>
        <p:origin x="-372" y="-198"/>
      </p:cViewPr>
      <p:guideLst>
        <p:guide orient="horz" pos="124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421A66-26D8-42DF-A31E-92FE16F22C65}" type="doc">
      <dgm:prSet loTypeId="urn:microsoft.com/office/officeart/2005/8/layout/gear1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zh-CN" altLang="en-US"/>
        </a:p>
      </dgm:t>
    </dgm:pt>
    <dgm:pt modelId="{86B9012F-79F8-47EE-A7C7-638F7F7D7317}">
      <dgm:prSet phldrT="[文本]" custT="1"/>
      <dgm:spPr/>
      <dgm:t>
        <a:bodyPr/>
        <a:lstStyle/>
        <a:p>
          <a:r>
            <a:rPr lang="en-GB" sz="700" b="1" dirty="0" smtClean="0">
              <a:solidFill>
                <a:srgbClr val="00B050"/>
              </a:solidFill>
            </a:rPr>
            <a:t>No Artificial, </a:t>
          </a:r>
          <a:endParaRPr lang="en-GB" sz="700" b="1" dirty="0" smtClean="0">
            <a:solidFill>
              <a:srgbClr val="00B050"/>
            </a:solidFill>
          </a:endParaRPr>
        </a:p>
        <a:p>
          <a:r>
            <a:rPr lang="en-GB" sz="700" b="1" dirty="0" smtClean="0">
              <a:solidFill>
                <a:srgbClr val="00B050"/>
              </a:solidFill>
            </a:rPr>
            <a:t>No </a:t>
          </a:r>
          <a:r>
            <a:rPr lang="en-GB" sz="700" b="1" dirty="0" smtClean="0">
              <a:solidFill>
                <a:srgbClr val="00B050"/>
              </a:solidFill>
            </a:rPr>
            <a:t>Colouring, </a:t>
          </a:r>
          <a:endParaRPr lang="en-GB" sz="700" b="1" dirty="0" smtClean="0">
            <a:solidFill>
              <a:srgbClr val="00B050"/>
            </a:solidFill>
          </a:endParaRPr>
        </a:p>
        <a:p>
          <a:r>
            <a:rPr lang="en-GB" sz="700" b="1" dirty="0" smtClean="0">
              <a:solidFill>
                <a:srgbClr val="00B050"/>
              </a:solidFill>
            </a:rPr>
            <a:t>No </a:t>
          </a:r>
          <a:r>
            <a:rPr lang="en-GB" sz="700" b="1" dirty="0" smtClean="0">
              <a:solidFill>
                <a:srgbClr val="00B050"/>
              </a:solidFill>
            </a:rPr>
            <a:t>Preservatives</a:t>
          </a:r>
          <a:endParaRPr lang="zh-CN" altLang="en-US" sz="700" b="1" dirty="0">
            <a:solidFill>
              <a:srgbClr val="00B050"/>
            </a:solidFill>
          </a:endParaRPr>
        </a:p>
      </dgm:t>
    </dgm:pt>
    <dgm:pt modelId="{C84DAC64-12A9-47B8-8DBB-825494DCC3E1}" type="parTrans" cxnId="{F65AC591-B5D6-466F-8867-B113227B72A1}">
      <dgm:prSet/>
      <dgm:spPr/>
      <dgm:t>
        <a:bodyPr/>
        <a:lstStyle/>
        <a:p>
          <a:endParaRPr lang="zh-CN" altLang="en-US"/>
        </a:p>
      </dgm:t>
    </dgm:pt>
    <dgm:pt modelId="{3C009693-B3B9-474E-9565-69A59D98C67D}" type="sibTrans" cxnId="{F65AC591-B5D6-466F-8867-B113227B72A1}">
      <dgm:prSet/>
      <dgm:spPr/>
      <dgm:t>
        <a:bodyPr/>
        <a:lstStyle/>
        <a:p>
          <a:endParaRPr lang="zh-CN" altLang="en-US"/>
        </a:p>
      </dgm:t>
    </dgm:pt>
    <dgm:pt modelId="{79D959E9-8A94-45D0-AA52-AD698F10C5F3}">
      <dgm:prSet phldrT="[文本]" custT="1"/>
      <dgm:spPr/>
      <dgm:t>
        <a:bodyPr/>
        <a:lstStyle/>
        <a:p>
          <a:r>
            <a:rPr lang="en-GB" sz="600" b="1" dirty="0" smtClean="0">
              <a:solidFill>
                <a:srgbClr val="00B050"/>
              </a:solidFill>
            </a:rPr>
            <a:t>Gluten and Wheat </a:t>
          </a:r>
          <a:r>
            <a:rPr lang="en-GB" sz="600" b="1" dirty="0" smtClean="0">
              <a:solidFill>
                <a:srgbClr val="00B050"/>
              </a:solidFill>
            </a:rPr>
            <a:t>Free</a:t>
          </a:r>
          <a:endParaRPr lang="zh-CN" altLang="en-US" sz="600" b="1" dirty="0">
            <a:solidFill>
              <a:srgbClr val="00B050"/>
            </a:solidFill>
          </a:endParaRPr>
        </a:p>
      </dgm:t>
    </dgm:pt>
    <dgm:pt modelId="{03CCE09B-6749-4236-A1BA-E4DC4FD44CCB}" type="parTrans" cxnId="{F460D10E-A9F3-4407-AEFD-652AA7E8C944}">
      <dgm:prSet/>
      <dgm:spPr/>
      <dgm:t>
        <a:bodyPr/>
        <a:lstStyle/>
        <a:p>
          <a:endParaRPr lang="zh-CN" altLang="en-US"/>
        </a:p>
      </dgm:t>
    </dgm:pt>
    <dgm:pt modelId="{9E5AC405-CED1-4E9F-AB9C-4FD58D2D3418}" type="sibTrans" cxnId="{F460D10E-A9F3-4407-AEFD-652AA7E8C944}">
      <dgm:prSet/>
      <dgm:spPr/>
      <dgm:t>
        <a:bodyPr/>
        <a:lstStyle/>
        <a:p>
          <a:endParaRPr lang="zh-CN" altLang="en-US"/>
        </a:p>
      </dgm:t>
    </dgm:pt>
    <dgm:pt modelId="{5F942BAB-B7FE-4DE6-A1D4-53D07007361E}">
      <dgm:prSet phldrT="[文本]" custT="1"/>
      <dgm:spPr/>
      <dgm:t>
        <a:bodyPr/>
        <a:lstStyle/>
        <a:p>
          <a:r>
            <a:rPr lang="en-GB" sz="800" b="1" dirty="0" smtClean="0">
              <a:solidFill>
                <a:srgbClr val="00B050"/>
              </a:solidFill>
            </a:rPr>
            <a:t>Low Fat </a:t>
          </a:r>
          <a:endParaRPr lang="zh-CN" altLang="en-US" sz="800" b="1" dirty="0">
            <a:solidFill>
              <a:srgbClr val="00B050"/>
            </a:solidFill>
          </a:endParaRPr>
        </a:p>
      </dgm:t>
    </dgm:pt>
    <dgm:pt modelId="{55F7F8D2-984E-4137-8DF7-216BF481C4B9}" type="parTrans" cxnId="{5A75EBA1-79AC-4A91-9E8B-C9FDA9A9A7F5}">
      <dgm:prSet/>
      <dgm:spPr/>
      <dgm:t>
        <a:bodyPr/>
        <a:lstStyle/>
        <a:p>
          <a:endParaRPr lang="zh-CN" altLang="en-US"/>
        </a:p>
      </dgm:t>
    </dgm:pt>
    <dgm:pt modelId="{B8996C61-FB29-43A9-9148-3D91B922621C}" type="sibTrans" cxnId="{5A75EBA1-79AC-4A91-9E8B-C9FDA9A9A7F5}">
      <dgm:prSet/>
      <dgm:spPr/>
      <dgm:t>
        <a:bodyPr/>
        <a:lstStyle/>
        <a:p>
          <a:endParaRPr lang="zh-CN" altLang="en-US"/>
        </a:p>
      </dgm:t>
    </dgm:pt>
    <dgm:pt modelId="{41D72957-CA1F-4433-884F-F758328B05DD}">
      <dgm:prSet phldrT="[文本]" custScaleX="101324"/>
      <dgm:spPr/>
      <dgm:t>
        <a:bodyPr/>
        <a:lstStyle/>
        <a:p>
          <a:endParaRPr lang="zh-CN" altLang="en-US"/>
        </a:p>
      </dgm:t>
    </dgm:pt>
    <dgm:pt modelId="{BF452A3B-9AE0-4A43-A7DB-28B0DEF24811}" type="parTrans" cxnId="{EC59C2A7-3E4F-45C8-A16B-0C315968115F}">
      <dgm:prSet/>
      <dgm:spPr/>
      <dgm:t>
        <a:bodyPr/>
        <a:lstStyle/>
        <a:p>
          <a:endParaRPr lang="zh-CN" altLang="en-US"/>
        </a:p>
      </dgm:t>
    </dgm:pt>
    <dgm:pt modelId="{A9300DC3-D9B6-4163-AAAF-53292EFFE0DD}" type="sibTrans" cxnId="{EC59C2A7-3E4F-45C8-A16B-0C315968115F}">
      <dgm:prSet/>
      <dgm:spPr/>
      <dgm:t>
        <a:bodyPr/>
        <a:lstStyle/>
        <a:p>
          <a:endParaRPr lang="zh-CN" altLang="en-US"/>
        </a:p>
      </dgm:t>
    </dgm:pt>
    <dgm:pt modelId="{0A2D7775-7E46-4FA4-9382-F6B8FFE95525}" type="pres">
      <dgm:prSet presAssocID="{AA421A66-26D8-42DF-A31E-92FE16F22C65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01DEE2-EF10-4443-ADFB-3D6EE6BD57DB}" type="pres">
      <dgm:prSet presAssocID="{86B9012F-79F8-47EE-A7C7-638F7F7D7317}" presName="gear1" presStyleLbl="node1" presStyleIdx="0" presStyleCnt="3" custScaleX="10132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3271E4-AC43-465E-BCD7-80275646C65B}" type="pres">
      <dgm:prSet presAssocID="{86B9012F-79F8-47EE-A7C7-638F7F7D7317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9F705283-53DB-4460-93A0-3A513C5DC9BC}" type="pres">
      <dgm:prSet presAssocID="{86B9012F-79F8-47EE-A7C7-638F7F7D7317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394E5728-6B0A-446F-9EC0-4A4361B66998}" type="pres">
      <dgm:prSet presAssocID="{79D959E9-8A94-45D0-AA52-AD698F10C5F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FF7E69-FA4D-4D50-A185-525DD8F14F25}" type="pres">
      <dgm:prSet presAssocID="{79D959E9-8A94-45D0-AA52-AD698F10C5F3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934EABA5-735E-41F0-A059-93E81F6EA990}" type="pres">
      <dgm:prSet presAssocID="{79D959E9-8A94-45D0-AA52-AD698F10C5F3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E8CCB980-A0A3-4B59-B64B-53095676EEAD}" type="pres">
      <dgm:prSet presAssocID="{5F942BAB-B7FE-4DE6-A1D4-53D07007361E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2CD0E045-403E-4A38-B4F7-5AD59591767B}" type="pres">
      <dgm:prSet presAssocID="{5F942BAB-B7FE-4DE6-A1D4-53D07007361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CC75F0-EE9F-4DEC-A149-BF19E3205396}" type="pres">
      <dgm:prSet presAssocID="{5F942BAB-B7FE-4DE6-A1D4-53D07007361E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27F995EA-3403-4B60-BDF9-CCF810DC5952}" type="pres">
      <dgm:prSet presAssocID="{5F942BAB-B7FE-4DE6-A1D4-53D07007361E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1ACBA529-5993-49AD-BACC-8B90D2F75273}" type="pres">
      <dgm:prSet presAssocID="{3C009693-B3B9-474E-9565-69A59D98C67D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3156D8E6-D122-44C7-8F00-7D4F95D8C070}" type="pres">
      <dgm:prSet presAssocID="{9E5AC405-CED1-4E9F-AB9C-4FD58D2D3418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21AB952B-EAAD-4A6D-9497-904D598593AB}" type="pres">
      <dgm:prSet presAssocID="{B8996C61-FB29-43A9-9148-3D91B922621C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E1C874FA-F880-4260-A189-4CDA00218DB1}" type="presOf" srcId="{86B9012F-79F8-47EE-A7C7-638F7F7D7317}" destId="{8101DEE2-EF10-4443-ADFB-3D6EE6BD57DB}" srcOrd="0" destOrd="0" presId="urn:microsoft.com/office/officeart/2005/8/layout/gear1"/>
    <dgm:cxn modelId="{4BAE9433-642E-4339-9B20-EB8018793FBA}" type="presOf" srcId="{5F942BAB-B7FE-4DE6-A1D4-53D07007361E}" destId="{27F995EA-3403-4B60-BDF9-CCF810DC5952}" srcOrd="3" destOrd="0" presId="urn:microsoft.com/office/officeart/2005/8/layout/gear1"/>
    <dgm:cxn modelId="{F65AC591-B5D6-466F-8867-B113227B72A1}" srcId="{AA421A66-26D8-42DF-A31E-92FE16F22C65}" destId="{86B9012F-79F8-47EE-A7C7-638F7F7D7317}" srcOrd="0" destOrd="0" parTransId="{C84DAC64-12A9-47B8-8DBB-825494DCC3E1}" sibTransId="{3C009693-B3B9-474E-9565-69A59D98C67D}"/>
    <dgm:cxn modelId="{26A972D9-3805-4E89-8EBC-D66B08A917FD}" type="presOf" srcId="{5F942BAB-B7FE-4DE6-A1D4-53D07007361E}" destId="{2CD0E045-403E-4A38-B4F7-5AD59591767B}" srcOrd="1" destOrd="0" presId="urn:microsoft.com/office/officeart/2005/8/layout/gear1"/>
    <dgm:cxn modelId="{94512FE8-6158-486E-8783-3F60666CBA38}" type="presOf" srcId="{79D959E9-8A94-45D0-AA52-AD698F10C5F3}" destId="{57FF7E69-FA4D-4D50-A185-525DD8F14F25}" srcOrd="1" destOrd="0" presId="urn:microsoft.com/office/officeart/2005/8/layout/gear1"/>
    <dgm:cxn modelId="{3D9F7841-7EF7-452E-BD97-4CD90C9782DD}" type="presOf" srcId="{5F942BAB-B7FE-4DE6-A1D4-53D07007361E}" destId="{E8CCB980-A0A3-4B59-B64B-53095676EEAD}" srcOrd="0" destOrd="0" presId="urn:microsoft.com/office/officeart/2005/8/layout/gear1"/>
    <dgm:cxn modelId="{EC59C2A7-3E4F-45C8-A16B-0C315968115F}" srcId="{AA421A66-26D8-42DF-A31E-92FE16F22C65}" destId="{41D72957-CA1F-4433-884F-F758328B05DD}" srcOrd="3" destOrd="0" parTransId="{BF452A3B-9AE0-4A43-A7DB-28B0DEF24811}" sibTransId="{A9300DC3-D9B6-4163-AAAF-53292EFFE0DD}"/>
    <dgm:cxn modelId="{D91D236C-0BC4-4EE7-9D97-636FD6DF8C7E}" type="presOf" srcId="{86B9012F-79F8-47EE-A7C7-638F7F7D7317}" destId="{9F705283-53DB-4460-93A0-3A513C5DC9BC}" srcOrd="2" destOrd="0" presId="urn:microsoft.com/office/officeart/2005/8/layout/gear1"/>
    <dgm:cxn modelId="{089A6347-1ABC-4EC3-B667-D478CC02B6E3}" type="presOf" srcId="{79D959E9-8A94-45D0-AA52-AD698F10C5F3}" destId="{934EABA5-735E-41F0-A059-93E81F6EA990}" srcOrd="2" destOrd="0" presId="urn:microsoft.com/office/officeart/2005/8/layout/gear1"/>
    <dgm:cxn modelId="{1E90C0F1-E1A1-453F-9BD8-D135403F307C}" type="presOf" srcId="{3C009693-B3B9-474E-9565-69A59D98C67D}" destId="{1ACBA529-5993-49AD-BACC-8B90D2F75273}" srcOrd="0" destOrd="0" presId="urn:microsoft.com/office/officeart/2005/8/layout/gear1"/>
    <dgm:cxn modelId="{A184DD79-E5E8-4B67-AF6B-825C11137563}" type="presOf" srcId="{86B9012F-79F8-47EE-A7C7-638F7F7D7317}" destId="{6B3271E4-AC43-465E-BCD7-80275646C65B}" srcOrd="1" destOrd="0" presId="urn:microsoft.com/office/officeart/2005/8/layout/gear1"/>
    <dgm:cxn modelId="{F460D10E-A9F3-4407-AEFD-652AA7E8C944}" srcId="{AA421A66-26D8-42DF-A31E-92FE16F22C65}" destId="{79D959E9-8A94-45D0-AA52-AD698F10C5F3}" srcOrd="1" destOrd="0" parTransId="{03CCE09B-6749-4236-A1BA-E4DC4FD44CCB}" sibTransId="{9E5AC405-CED1-4E9F-AB9C-4FD58D2D3418}"/>
    <dgm:cxn modelId="{C768F639-B4B0-4607-90AB-A2A846356DF0}" type="presOf" srcId="{79D959E9-8A94-45D0-AA52-AD698F10C5F3}" destId="{394E5728-6B0A-446F-9EC0-4A4361B66998}" srcOrd="0" destOrd="0" presId="urn:microsoft.com/office/officeart/2005/8/layout/gear1"/>
    <dgm:cxn modelId="{FE93A35F-F0A2-4C10-876F-7A35368DD2AD}" type="presOf" srcId="{AA421A66-26D8-42DF-A31E-92FE16F22C65}" destId="{0A2D7775-7E46-4FA4-9382-F6B8FFE95525}" srcOrd="0" destOrd="0" presId="urn:microsoft.com/office/officeart/2005/8/layout/gear1"/>
    <dgm:cxn modelId="{5A75EBA1-79AC-4A91-9E8B-C9FDA9A9A7F5}" srcId="{AA421A66-26D8-42DF-A31E-92FE16F22C65}" destId="{5F942BAB-B7FE-4DE6-A1D4-53D07007361E}" srcOrd="2" destOrd="0" parTransId="{55F7F8D2-984E-4137-8DF7-216BF481C4B9}" sibTransId="{B8996C61-FB29-43A9-9148-3D91B922621C}"/>
    <dgm:cxn modelId="{D0B57542-CE09-4F53-B259-ED846526AC09}" type="presOf" srcId="{9E5AC405-CED1-4E9F-AB9C-4FD58D2D3418}" destId="{3156D8E6-D122-44C7-8F00-7D4F95D8C070}" srcOrd="0" destOrd="0" presId="urn:microsoft.com/office/officeart/2005/8/layout/gear1"/>
    <dgm:cxn modelId="{898F2874-D29D-48BE-87FE-2AD096089236}" type="presOf" srcId="{5F942BAB-B7FE-4DE6-A1D4-53D07007361E}" destId="{32CC75F0-EE9F-4DEC-A149-BF19E3205396}" srcOrd="2" destOrd="0" presId="urn:microsoft.com/office/officeart/2005/8/layout/gear1"/>
    <dgm:cxn modelId="{20E8B0BF-FBED-44A5-BF77-3C35AB3AD388}" type="presOf" srcId="{B8996C61-FB29-43A9-9148-3D91B922621C}" destId="{21AB952B-EAAD-4A6D-9497-904D598593AB}" srcOrd="0" destOrd="0" presId="urn:microsoft.com/office/officeart/2005/8/layout/gear1"/>
    <dgm:cxn modelId="{4DA3CC36-78F5-41AA-89A7-E0E205196029}" type="presParOf" srcId="{0A2D7775-7E46-4FA4-9382-F6B8FFE95525}" destId="{8101DEE2-EF10-4443-ADFB-3D6EE6BD57DB}" srcOrd="0" destOrd="0" presId="urn:microsoft.com/office/officeart/2005/8/layout/gear1"/>
    <dgm:cxn modelId="{015B25A3-6AC2-423C-80F9-69A17B29CC3D}" type="presParOf" srcId="{0A2D7775-7E46-4FA4-9382-F6B8FFE95525}" destId="{6B3271E4-AC43-465E-BCD7-80275646C65B}" srcOrd="1" destOrd="0" presId="urn:microsoft.com/office/officeart/2005/8/layout/gear1"/>
    <dgm:cxn modelId="{3BF32651-318E-435E-BC95-7C8A6294BDD7}" type="presParOf" srcId="{0A2D7775-7E46-4FA4-9382-F6B8FFE95525}" destId="{9F705283-53DB-4460-93A0-3A513C5DC9BC}" srcOrd="2" destOrd="0" presId="urn:microsoft.com/office/officeart/2005/8/layout/gear1"/>
    <dgm:cxn modelId="{04EA0887-1D7F-4AD8-A886-D8CCD3E184F2}" type="presParOf" srcId="{0A2D7775-7E46-4FA4-9382-F6B8FFE95525}" destId="{394E5728-6B0A-446F-9EC0-4A4361B66998}" srcOrd="3" destOrd="0" presId="urn:microsoft.com/office/officeart/2005/8/layout/gear1"/>
    <dgm:cxn modelId="{BA6F87CE-0339-42F8-BF4E-49EE2C0479D5}" type="presParOf" srcId="{0A2D7775-7E46-4FA4-9382-F6B8FFE95525}" destId="{57FF7E69-FA4D-4D50-A185-525DD8F14F25}" srcOrd="4" destOrd="0" presId="urn:microsoft.com/office/officeart/2005/8/layout/gear1"/>
    <dgm:cxn modelId="{F5588544-CD98-4A9F-858D-AB9D273F7BD5}" type="presParOf" srcId="{0A2D7775-7E46-4FA4-9382-F6B8FFE95525}" destId="{934EABA5-735E-41F0-A059-93E81F6EA990}" srcOrd="5" destOrd="0" presId="urn:microsoft.com/office/officeart/2005/8/layout/gear1"/>
    <dgm:cxn modelId="{DC998D5E-F849-47F0-B196-ACA9E66851BF}" type="presParOf" srcId="{0A2D7775-7E46-4FA4-9382-F6B8FFE95525}" destId="{E8CCB980-A0A3-4B59-B64B-53095676EEAD}" srcOrd="6" destOrd="0" presId="urn:microsoft.com/office/officeart/2005/8/layout/gear1"/>
    <dgm:cxn modelId="{756DA2CF-B2B8-48AC-8793-507A76AA920F}" type="presParOf" srcId="{0A2D7775-7E46-4FA4-9382-F6B8FFE95525}" destId="{2CD0E045-403E-4A38-B4F7-5AD59591767B}" srcOrd="7" destOrd="0" presId="urn:microsoft.com/office/officeart/2005/8/layout/gear1"/>
    <dgm:cxn modelId="{C75EA611-4193-48FD-8E96-83745567390E}" type="presParOf" srcId="{0A2D7775-7E46-4FA4-9382-F6B8FFE95525}" destId="{32CC75F0-EE9F-4DEC-A149-BF19E3205396}" srcOrd="8" destOrd="0" presId="urn:microsoft.com/office/officeart/2005/8/layout/gear1"/>
    <dgm:cxn modelId="{9DE25AE4-DFDA-4E87-8E12-B31FA6E95658}" type="presParOf" srcId="{0A2D7775-7E46-4FA4-9382-F6B8FFE95525}" destId="{27F995EA-3403-4B60-BDF9-CCF810DC5952}" srcOrd="9" destOrd="0" presId="urn:microsoft.com/office/officeart/2005/8/layout/gear1"/>
    <dgm:cxn modelId="{57FF72ED-7447-4BE3-A677-B56CB33F5957}" type="presParOf" srcId="{0A2D7775-7E46-4FA4-9382-F6B8FFE95525}" destId="{1ACBA529-5993-49AD-BACC-8B90D2F75273}" srcOrd="10" destOrd="0" presId="urn:microsoft.com/office/officeart/2005/8/layout/gear1"/>
    <dgm:cxn modelId="{8D8EAF22-A6E9-4413-A35A-0DC66716E438}" type="presParOf" srcId="{0A2D7775-7E46-4FA4-9382-F6B8FFE95525}" destId="{3156D8E6-D122-44C7-8F00-7D4F95D8C070}" srcOrd="11" destOrd="0" presId="urn:microsoft.com/office/officeart/2005/8/layout/gear1"/>
    <dgm:cxn modelId="{D33C5D9C-FB05-445A-803D-557EC1BB87E3}" type="presParOf" srcId="{0A2D7775-7E46-4FA4-9382-F6B8FFE95525}" destId="{21AB952B-EAAD-4A6D-9497-904D598593AB}" srcOrd="12" destOrd="0" presId="urn:microsoft.com/office/officeart/2005/8/layout/gear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7097" y="1230420"/>
            <a:ext cx="6427073" cy="84900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4191" y="2244462"/>
            <a:ext cx="5292885" cy="10122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3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7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1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54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68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82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09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481916" y="158617"/>
            <a:ext cx="1701284" cy="337952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78064" y="158617"/>
            <a:ext cx="4977831" cy="337952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7290" y="2545189"/>
            <a:ext cx="6427073" cy="786662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7290" y="1678762"/>
            <a:ext cx="6427073" cy="866427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137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74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4119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25492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56865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88238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1961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50984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8063" y="924191"/>
            <a:ext cx="3339558" cy="261395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843642" y="924191"/>
            <a:ext cx="3339558" cy="261395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63" y="886600"/>
            <a:ext cx="3340871" cy="36949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731" indent="0">
              <a:buNone/>
              <a:defRPr sz="1400" b="1"/>
            </a:lvl2pPr>
            <a:lvl3pPr marL="627461" indent="0">
              <a:buNone/>
              <a:defRPr sz="1200" b="1"/>
            </a:lvl3pPr>
            <a:lvl4pPr marL="941192" indent="0">
              <a:buNone/>
              <a:defRPr sz="1100" b="1"/>
            </a:lvl4pPr>
            <a:lvl5pPr marL="1254923" indent="0">
              <a:buNone/>
              <a:defRPr sz="1100" b="1"/>
            </a:lvl5pPr>
            <a:lvl6pPr marL="1568653" indent="0">
              <a:buNone/>
              <a:defRPr sz="1100" b="1"/>
            </a:lvl6pPr>
            <a:lvl7pPr marL="1882384" indent="0">
              <a:buNone/>
              <a:defRPr sz="1100" b="1"/>
            </a:lvl7pPr>
            <a:lvl8pPr marL="2196114" indent="0">
              <a:buNone/>
              <a:defRPr sz="1100" b="1"/>
            </a:lvl8pPr>
            <a:lvl9pPr marL="2509845" indent="0">
              <a:buNone/>
              <a:defRPr sz="1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8063" y="1256092"/>
            <a:ext cx="3340871" cy="228205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841019" y="886600"/>
            <a:ext cx="3342183" cy="36949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731" indent="0">
              <a:buNone/>
              <a:defRPr sz="1400" b="1"/>
            </a:lvl2pPr>
            <a:lvl3pPr marL="627461" indent="0">
              <a:buNone/>
              <a:defRPr sz="1200" b="1"/>
            </a:lvl3pPr>
            <a:lvl4pPr marL="941192" indent="0">
              <a:buNone/>
              <a:defRPr sz="1100" b="1"/>
            </a:lvl4pPr>
            <a:lvl5pPr marL="1254923" indent="0">
              <a:buNone/>
              <a:defRPr sz="1100" b="1"/>
            </a:lvl5pPr>
            <a:lvl6pPr marL="1568653" indent="0">
              <a:buNone/>
              <a:defRPr sz="1100" b="1"/>
            </a:lvl6pPr>
            <a:lvl7pPr marL="1882384" indent="0">
              <a:buNone/>
              <a:defRPr sz="1100" b="1"/>
            </a:lvl7pPr>
            <a:lvl8pPr marL="2196114" indent="0">
              <a:buNone/>
              <a:defRPr sz="1100" b="1"/>
            </a:lvl8pPr>
            <a:lvl9pPr marL="2509845" indent="0">
              <a:buNone/>
              <a:defRPr sz="1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841019" y="1256092"/>
            <a:ext cx="3342183" cy="228205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063" y="157699"/>
            <a:ext cx="2487604" cy="67113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56244" y="157700"/>
            <a:ext cx="4226956" cy="338044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78063" y="828838"/>
            <a:ext cx="2487604" cy="2709306"/>
          </a:xfrm>
        </p:spPr>
        <p:txBody>
          <a:bodyPr/>
          <a:lstStyle>
            <a:lvl1pPr marL="0" indent="0">
              <a:buNone/>
              <a:defRPr sz="1000"/>
            </a:lvl1pPr>
            <a:lvl2pPr marL="313731" indent="0">
              <a:buNone/>
              <a:defRPr sz="800"/>
            </a:lvl2pPr>
            <a:lvl3pPr marL="627461" indent="0">
              <a:buNone/>
              <a:defRPr sz="700"/>
            </a:lvl3pPr>
            <a:lvl4pPr marL="941192" indent="0">
              <a:buNone/>
              <a:defRPr sz="600"/>
            </a:lvl4pPr>
            <a:lvl5pPr marL="1254923" indent="0">
              <a:buNone/>
              <a:defRPr sz="600"/>
            </a:lvl5pPr>
            <a:lvl6pPr marL="1568653" indent="0">
              <a:buNone/>
              <a:defRPr sz="600"/>
            </a:lvl6pPr>
            <a:lvl7pPr marL="1882384" indent="0">
              <a:buNone/>
              <a:defRPr sz="600"/>
            </a:lvl7pPr>
            <a:lvl8pPr marL="2196114" indent="0">
              <a:buNone/>
              <a:defRPr sz="600"/>
            </a:lvl8pPr>
            <a:lvl9pPr marL="2509845" indent="0">
              <a:buNone/>
              <a:defRPr sz="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2061" y="2772569"/>
            <a:ext cx="4536758" cy="32731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82061" y="353906"/>
            <a:ext cx="4536758" cy="2376488"/>
          </a:xfrm>
        </p:spPr>
        <p:txBody>
          <a:bodyPr/>
          <a:lstStyle>
            <a:lvl1pPr marL="0" indent="0">
              <a:buNone/>
              <a:defRPr sz="2200"/>
            </a:lvl1pPr>
            <a:lvl2pPr marL="313731" indent="0">
              <a:buNone/>
              <a:defRPr sz="1900"/>
            </a:lvl2pPr>
            <a:lvl3pPr marL="627461" indent="0">
              <a:buNone/>
              <a:defRPr sz="1600"/>
            </a:lvl3pPr>
            <a:lvl4pPr marL="941192" indent="0">
              <a:buNone/>
              <a:defRPr sz="1400"/>
            </a:lvl4pPr>
            <a:lvl5pPr marL="1254923" indent="0">
              <a:buNone/>
              <a:defRPr sz="1400"/>
            </a:lvl5pPr>
            <a:lvl6pPr marL="1568653" indent="0">
              <a:buNone/>
              <a:defRPr sz="1400"/>
            </a:lvl6pPr>
            <a:lvl7pPr marL="1882384" indent="0">
              <a:buNone/>
              <a:defRPr sz="1400"/>
            </a:lvl7pPr>
            <a:lvl8pPr marL="2196114" indent="0">
              <a:buNone/>
              <a:defRPr sz="1400"/>
            </a:lvl8pPr>
            <a:lvl9pPr marL="2509845" indent="0">
              <a:buNone/>
              <a:defRPr sz="1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2061" y="3099887"/>
            <a:ext cx="4536758" cy="464845"/>
          </a:xfrm>
        </p:spPr>
        <p:txBody>
          <a:bodyPr/>
          <a:lstStyle>
            <a:lvl1pPr marL="0" indent="0">
              <a:buNone/>
              <a:defRPr sz="1000"/>
            </a:lvl1pPr>
            <a:lvl2pPr marL="313731" indent="0">
              <a:buNone/>
              <a:defRPr sz="800"/>
            </a:lvl2pPr>
            <a:lvl3pPr marL="627461" indent="0">
              <a:buNone/>
              <a:defRPr sz="700"/>
            </a:lvl3pPr>
            <a:lvl4pPr marL="941192" indent="0">
              <a:buNone/>
              <a:defRPr sz="600"/>
            </a:lvl4pPr>
            <a:lvl5pPr marL="1254923" indent="0">
              <a:buNone/>
              <a:defRPr sz="600"/>
            </a:lvl5pPr>
            <a:lvl6pPr marL="1568653" indent="0">
              <a:buNone/>
              <a:defRPr sz="600"/>
            </a:lvl6pPr>
            <a:lvl7pPr marL="1882384" indent="0">
              <a:buNone/>
              <a:defRPr sz="600"/>
            </a:lvl7pPr>
            <a:lvl8pPr marL="2196114" indent="0">
              <a:buNone/>
              <a:defRPr sz="600"/>
            </a:lvl8pPr>
            <a:lvl9pPr marL="2509845" indent="0">
              <a:buNone/>
              <a:defRPr sz="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D970F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78064" y="158618"/>
            <a:ext cx="6805136" cy="660135"/>
          </a:xfrm>
          <a:prstGeom prst="rect">
            <a:avLst/>
          </a:prstGeom>
        </p:spPr>
        <p:txBody>
          <a:bodyPr vert="horz" lIns="62746" tIns="31373" rIns="62746" bIns="3137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8064" y="924191"/>
            <a:ext cx="6805136" cy="2613954"/>
          </a:xfrm>
          <a:prstGeom prst="rect">
            <a:avLst/>
          </a:prstGeom>
        </p:spPr>
        <p:txBody>
          <a:bodyPr vert="horz" lIns="62746" tIns="31373" rIns="62746" bIns="3137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78064" y="3671088"/>
            <a:ext cx="1764295" cy="210876"/>
          </a:xfrm>
          <a:prstGeom prst="rect">
            <a:avLst/>
          </a:prstGeom>
        </p:spPr>
        <p:txBody>
          <a:bodyPr vert="horz" lIns="62746" tIns="31373" rIns="62746" bIns="31373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568C-1D6A-437D-9367-69C56855DCA7}" type="datetimeFigureOut">
              <a:rPr lang="zh-CN" altLang="en-US" smtClean="0"/>
              <a:pPr/>
              <a:t>2011/8/16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83432" y="3671088"/>
            <a:ext cx="2394400" cy="210876"/>
          </a:xfrm>
          <a:prstGeom prst="rect">
            <a:avLst/>
          </a:prstGeom>
        </p:spPr>
        <p:txBody>
          <a:bodyPr vert="horz" lIns="62746" tIns="31373" rIns="62746" bIns="31373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18906" y="3671088"/>
            <a:ext cx="1764295" cy="210876"/>
          </a:xfrm>
          <a:prstGeom prst="rect">
            <a:avLst/>
          </a:prstGeom>
        </p:spPr>
        <p:txBody>
          <a:bodyPr vert="horz" lIns="62746" tIns="31373" rIns="62746" bIns="31373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A6DBB-DB04-4BE8-A9FC-39F36AB351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ctr" defTabSz="627461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5298" indent="-235298" algn="l" defTabSz="62746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9812" indent="-196082" algn="l" defTabSz="627461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84327" indent="-156865" algn="l" defTabSz="627461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057" indent="-156865" algn="l" defTabSz="627461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1788" indent="-156865" algn="l" defTabSz="627461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5519" indent="-156865" algn="l" defTabSz="627461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39249" indent="-156865" algn="l" defTabSz="627461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52980" indent="-156865" algn="l" defTabSz="627461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66710" indent="-156865" algn="l" defTabSz="627461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3731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7461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41192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923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68653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82384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96114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09845" algn="l" defTabSz="62746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food5450groupb.wikispaces.com/" TargetMode="External"/><Relationship Id="rId3" Type="http://schemas.openxmlformats.org/officeDocument/2006/relationships/diagramData" Target="../diagrams/data1.xml"/><Relationship Id="rId7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15387" y="66810"/>
            <a:ext cx="1579295" cy="2391995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415387" y="2595491"/>
            <a:ext cx="1579295" cy="1230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600"/>
              </a:lnSpc>
            </a:pPr>
            <a:r>
              <a:rPr lang="en-GB" sz="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Ingredients:  </a:t>
            </a:r>
            <a:r>
              <a:rPr lang="en-GB" sz="500" dirty="0" smtClean="0">
                <a:solidFill>
                  <a:srgbClr val="002060"/>
                </a:solidFill>
              </a:rPr>
              <a:t>Soy yogurt(Water, Hulled Soya Beans (7.9%), Sugar, Tri-</a:t>
            </a:r>
            <a:r>
              <a:rPr lang="en-GB" sz="500" dirty="0" err="1" smtClean="0">
                <a:solidFill>
                  <a:srgbClr val="002060"/>
                </a:solidFill>
              </a:rPr>
              <a:t>Calciumcitrate</a:t>
            </a:r>
            <a:r>
              <a:rPr lang="en-GB" sz="500" dirty="0" smtClean="0">
                <a:solidFill>
                  <a:srgbClr val="002060"/>
                </a:solidFill>
              </a:rPr>
              <a:t>, Stabiliser (Pectin), Acidity Regulators (Citric Acid, Sodium Citrate), Sea Salt , Flavouring, Vitamins (B12, D2), Emulsifier (Lecithin), Yogurt Cultures (S. </a:t>
            </a:r>
            <a:r>
              <a:rPr lang="en-GB" sz="500" dirty="0" err="1" smtClean="0">
                <a:solidFill>
                  <a:srgbClr val="002060"/>
                </a:solidFill>
              </a:rPr>
              <a:t>Thermophilus</a:t>
            </a:r>
            <a:r>
              <a:rPr lang="en-GB" sz="500" dirty="0" smtClean="0">
                <a:solidFill>
                  <a:srgbClr val="002060"/>
                </a:solidFill>
              </a:rPr>
              <a:t>, L. </a:t>
            </a:r>
            <a:r>
              <a:rPr lang="en-GB" sz="500" dirty="0" err="1" smtClean="0">
                <a:solidFill>
                  <a:srgbClr val="002060"/>
                </a:solidFill>
              </a:rPr>
              <a:t>Bulgaricus</a:t>
            </a:r>
            <a:r>
              <a:rPr lang="en-GB" sz="500" dirty="0" smtClean="0">
                <a:solidFill>
                  <a:srgbClr val="002060"/>
                </a:solidFill>
              </a:rPr>
              <a:t>), Antioxidants (</a:t>
            </a:r>
            <a:r>
              <a:rPr lang="en-GB" sz="500" dirty="0" err="1" smtClean="0">
                <a:solidFill>
                  <a:srgbClr val="002060"/>
                </a:solidFill>
              </a:rPr>
              <a:t>AscorbylPalmitate</a:t>
            </a:r>
            <a:r>
              <a:rPr lang="en-GB" sz="500" dirty="0" smtClean="0">
                <a:solidFill>
                  <a:srgbClr val="002060"/>
                </a:solidFill>
              </a:rPr>
              <a:t>, </a:t>
            </a:r>
            <a:r>
              <a:rPr lang="en-GB" sz="500" dirty="0" err="1" smtClean="0">
                <a:solidFill>
                  <a:srgbClr val="002060"/>
                </a:solidFill>
              </a:rPr>
              <a:t>Tocopherol</a:t>
            </a:r>
            <a:r>
              <a:rPr lang="en-GB" sz="500" dirty="0" smtClean="0">
                <a:solidFill>
                  <a:srgbClr val="002060"/>
                </a:solidFill>
              </a:rPr>
              <a:t>-Rich Extract), Water, Kiwifruit, </a:t>
            </a:r>
            <a:r>
              <a:rPr lang="en-GB" sz="500" dirty="0" err="1" smtClean="0">
                <a:solidFill>
                  <a:srgbClr val="002060"/>
                </a:solidFill>
              </a:rPr>
              <a:t>Cow‟s</a:t>
            </a:r>
            <a:r>
              <a:rPr lang="en-GB" sz="500" dirty="0" smtClean="0">
                <a:solidFill>
                  <a:srgbClr val="002060"/>
                </a:solidFill>
              </a:rPr>
              <a:t> Milk, Sugar, Additives.</a:t>
            </a:r>
          </a:p>
          <a:p>
            <a:pPr>
              <a:lnSpc>
                <a:spcPts val="600"/>
              </a:lnSpc>
            </a:pPr>
            <a:endParaRPr lang="en-GB" sz="500" dirty="0" smtClean="0">
              <a:solidFill>
                <a:srgbClr val="002060"/>
              </a:solidFill>
            </a:endParaRPr>
          </a:p>
          <a:p>
            <a:pPr>
              <a:lnSpc>
                <a:spcPts val="600"/>
              </a:lnSpc>
            </a:pPr>
            <a:r>
              <a:rPr lang="en-GB" sz="500" b="1" u="sng" dirty="0" smtClean="0">
                <a:solidFill>
                  <a:srgbClr val="002060"/>
                </a:solidFill>
              </a:rPr>
              <a:t>Contain milk,  soya bean.</a:t>
            </a:r>
          </a:p>
          <a:p>
            <a:pPr>
              <a:lnSpc>
                <a:spcPts val="600"/>
              </a:lnSpc>
            </a:pPr>
            <a:endParaRPr lang="en-GB" sz="500" b="1" u="sng" dirty="0" smtClean="0">
              <a:solidFill>
                <a:srgbClr val="002060"/>
              </a:solidFill>
            </a:endParaRPr>
          </a:p>
          <a:p>
            <a:pPr>
              <a:lnSpc>
                <a:spcPts val="600"/>
              </a:lnSpc>
            </a:pPr>
            <a:r>
              <a:rPr lang="en-GB" sz="500" dirty="0" smtClean="0">
                <a:solidFill>
                  <a:srgbClr val="002060"/>
                </a:solidFill>
              </a:rPr>
              <a:t>Suitable for the whole family, from age 3 upwards.   Suitable for vegetarians.</a:t>
            </a:r>
            <a:endParaRPr lang="zh-CN" altLang="en-US" sz="500" dirty="0" smtClean="0">
              <a:solidFill>
                <a:srgbClr val="002060"/>
              </a:solidFill>
            </a:endParaRPr>
          </a:p>
        </p:txBody>
      </p:sp>
      <p:pic>
        <p:nvPicPr>
          <p:cNvPr id="11" name="图片 10" descr="4199809_121695_副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0043" y="0"/>
            <a:ext cx="3366802" cy="3960813"/>
          </a:xfrm>
          <a:prstGeom prst="rect">
            <a:avLst/>
          </a:prstGeom>
        </p:spPr>
      </p:pic>
      <p:graphicFrame>
        <p:nvGraphicFramePr>
          <p:cNvPr id="13" name="图示 12"/>
          <p:cNvGraphicFramePr/>
          <p:nvPr/>
        </p:nvGraphicFramePr>
        <p:xfrm>
          <a:off x="2208995" y="861913"/>
          <a:ext cx="1816190" cy="2118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465434" y="3599562"/>
            <a:ext cx="789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altLang="zh-CN" sz="1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250ml</a:t>
            </a:r>
            <a:endParaRPr lang="zh-CN" altLang="en-US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图片 15" descr="USP_666_副本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3225117" y="2981300"/>
            <a:ext cx="956798" cy="8686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96093" y="3149673"/>
            <a:ext cx="1184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600" dirty="0" smtClean="0">
              <a:solidFill>
                <a:srgbClr val="002060"/>
              </a:solidFill>
            </a:endParaRPr>
          </a:p>
          <a:p>
            <a:r>
              <a:rPr lang="en-GB" sz="600" b="1" dirty="0" smtClean="0">
                <a:solidFill>
                  <a:srgbClr val="002060"/>
                </a:solidFill>
              </a:rPr>
              <a:t>Manufactured </a:t>
            </a:r>
            <a:r>
              <a:rPr lang="en-GB" sz="600" b="1" dirty="0" smtClean="0">
                <a:solidFill>
                  <a:srgbClr val="002060"/>
                </a:solidFill>
              </a:rPr>
              <a:t>by: Group B</a:t>
            </a:r>
          </a:p>
          <a:p>
            <a:endParaRPr lang="zh-CN" altLang="en-US" sz="600" dirty="0" smtClean="0">
              <a:solidFill>
                <a:srgbClr val="002060"/>
              </a:solidFill>
            </a:endParaRPr>
          </a:p>
          <a:p>
            <a:r>
              <a:rPr lang="en-GB" sz="600" dirty="0" smtClean="0">
                <a:solidFill>
                  <a:srgbClr val="002060"/>
                </a:solidFill>
              </a:rPr>
              <a:t>More information, please visit our online website:</a:t>
            </a:r>
            <a:endParaRPr lang="zh-CN" altLang="en-US" sz="600" dirty="0" smtClean="0">
              <a:solidFill>
                <a:srgbClr val="002060"/>
              </a:solidFill>
            </a:endParaRPr>
          </a:p>
          <a:p>
            <a:r>
              <a:rPr lang="en-GB" sz="600" u="sng" dirty="0" smtClean="0">
                <a:hlinkClick r:id="rId8"/>
              </a:rPr>
              <a:t>http://food5450groupb.wikispaces.com/</a:t>
            </a:r>
            <a:endParaRPr lang="zh-CN" altLang="en-US" sz="600" dirty="0" smtClean="0"/>
          </a:p>
          <a:p>
            <a:endParaRPr lang="zh-CN" altLang="en-US" sz="6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2125560" y="2330317"/>
            <a:ext cx="1012129" cy="864535"/>
            <a:chOff x="730409" y="1025135"/>
            <a:chExt cx="915655" cy="903690"/>
          </a:xfrm>
        </p:grpSpPr>
        <p:sp>
          <p:nvSpPr>
            <p:cNvPr id="19" name=" 3"/>
            <p:cNvSpPr/>
            <p:nvPr/>
          </p:nvSpPr>
          <p:spPr>
            <a:xfrm>
              <a:off x="730409" y="1025135"/>
              <a:ext cx="915655" cy="903690"/>
            </a:xfrm>
            <a:prstGeom prst="gear9">
              <a:avLst/>
            </a:prstGeom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 4"/>
            <p:cNvSpPr/>
            <p:nvPr/>
          </p:nvSpPr>
          <p:spPr>
            <a:xfrm>
              <a:off x="913602" y="1236821"/>
              <a:ext cx="549269" cy="4645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algn="ctr"/>
              <a:r>
                <a:rPr lang="en-GB" sz="700" b="1" dirty="0" smtClean="0">
                  <a:solidFill>
                    <a:srgbClr val="00B050"/>
                  </a:solidFill>
                </a:rPr>
                <a:t>Made from non-GM soya beans</a:t>
              </a:r>
              <a:endParaRPr lang="zh-CN" altLang="en-US" sz="700" b="1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238218" y="3278918"/>
            <a:ext cx="1253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002060"/>
                </a:solidFill>
              </a:rPr>
              <a:t>Shake before use. Keep refrigerated +6</a:t>
            </a:r>
            <a:r>
              <a:rPr lang="zh-CN" altLang="en-US" sz="700" b="1" dirty="0" smtClean="0">
                <a:solidFill>
                  <a:srgbClr val="002060"/>
                </a:solidFill>
              </a:rPr>
              <a:t>℃</a:t>
            </a:r>
            <a:r>
              <a:rPr lang="en-GB" sz="700" b="1" dirty="0" smtClean="0">
                <a:solidFill>
                  <a:srgbClr val="002060"/>
                </a:solidFill>
              </a:rPr>
              <a:t> max.</a:t>
            </a:r>
            <a:endParaRPr lang="zh-CN" altLang="en-US" sz="700" b="1" dirty="0" smtClean="0">
              <a:solidFill>
                <a:srgbClr val="002060"/>
              </a:solidFill>
            </a:endParaRPr>
          </a:p>
          <a:p>
            <a:endParaRPr lang="zh-CN" altLang="en-US" sz="600" b="1" dirty="0">
              <a:solidFill>
                <a:srgbClr val="002060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137557" y="71438"/>
            <a:ext cx="1928826" cy="6945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Fat Soy Yoghurt Drink with </a:t>
            </a:r>
          </a:p>
          <a:p>
            <a:r>
              <a:rPr lang="en-GB" sz="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Kiwi Flavour</a:t>
            </a:r>
          </a:p>
          <a:p>
            <a:endParaRPr lang="en-GB" sz="800" dirty="0" smtClean="0">
              <a:solidFill>
                <a:srgbClr val="002060"/>
              </a:solidFill>
            </a:endParaRPr>
          </a:p>
          <a:p>
            <a:r>
              <a:rPr lang="en-GB" altLang="zh-CN" sz="7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Kiwyo</a:t>
            </a:r>
            <a:r>
              <a:rPr lang="en-GB" altLang="zh-CN" sz="700" dirty="0" smtClean="0">
                <a:solidFill>
                  <a:srgbClr val="002060"/>
                </a:solidFill>
              </a:rPr>
              <a:t> is a perfect choice for breakfast  and snacks  full of nutrients of soya, milk and fresh kiwifruits.</a:t>
            </a:r>
            <a:endParaRPr lang="zh-CN" altLang="en-US" sz="700" dirty="0" smtClean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08995" y="765960"/>
            <a:ext cx="18951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by </a:t>
            </a:r>
            <a:r>
              <a:rPr lang="en-GB" sz="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sz="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1/09/2011</a:t>
            </a:r>
          </a:p>
          <a:p>
            <a:r>
              <a:rPr lang="en-GB" altLang="zh-CN" sz="600" dirty="0" smtClean="0">
                <a:solidFill>
                  <a:srgbClr val="002060"/>
                </a:solidFill>
              </a:rPr>
              <a:t>Keep refrigerated, use within 5 days of opening and before ‘best before’ date .Do not freeze.</a:t>
            </a:r>
            <a:endParaRPr lang="zh-CN" altLang="en-US" sz="600" dirty="0" smtClean="0">
              <a:solidFill>
                <a:srgbClr val="002060"/>
              </a:solidFill>
            </a:endParaRPr>
          </a:p>
          <a:p>
            <a:endParaRPr lang="zh-CN" altLang="en-US" sz="1100" dirty="0">
              <a:solidFill>
                <a:srgbClr val="002060"/>
              </a:solidFill>
            </a:endParaRPr>
          </a:p>
        </p:txBody>
      </p:sp>
      <p:sp>
        <p:nvSpPr>
          <p:cNvPr id="26" name="前凸带形 25"/>
          <p:cNvSpPr/>
          <p:nvPr/>
        </p:nvSpPr>
        <p:spPr>
          <a:xfrm rot="730481">
            <a:off x="6218310" y="170223"/>
            <a:ext cx="1310143" cy="481984"/>
          </a:xfrm>
          <a:prstGeom prst="ribb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altLang="zh-CN" sz="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KIWYO</a:t>
            </a:r>
            <a:endParaRPr lang="zh-CN" altLang="en-US" sz="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 rot="263604">
            <a:off x="5412809" y="1699702"/>
            <a:ext cx="150033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MY" altLang="zh-CN" sz="1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Low Fat</a:t>
            </a:r>
          </a:p>
        </p:txBody>
      </p:sp>
      <p:sp>
        <p:nvSpPr>
          <p:cNvPr id="28" name="矩形 27"/>
          <p:cNvSpPr/>
          <p:nvPr/>
        </p:nvSpPr>
        <p:spPr>
          <a:xfrm>
            <a:off x="5048975" y="750239"/>
            <a:ext cx="19463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MY" altLang="zh-CN" sz="1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Soy Yogurt </a:t>
            </a:r>
          </a:p>
          <a:p>
            <a:pPr algn="ctr"/>
            <a:r>
              <a:rPr lang="en-MY" altLang="zh-CN" sz="1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n-MY" altLang="zh-CN" sz="1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rink </a:t>
            </a:r>
            <a:endParaRPr lang="zh-CN" altLang="en-US" sz="1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" name="矩形 28"/>
          <p:cNvSpPr/>
          <p:nvPr/>
        </p:nvSpPr>
        <p:spPr>
          <a:xfrm rot="20975927">
            <a:off x="4480349" y="2272431"/>
            <a:ext cx="1133644" cy="36933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MY" altLang="zh-CN" sz="1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5D90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Kiwifruit</a:t>
            </a:r>
            <a:endParaRPr lang="zh-CN" altLang="en-US" sz="1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5D90A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494483" y="189391"/>
          <a:ext cx="1428760" cy="2148205"/>
        </p:xfrm>
        <a:graphic>
          <a:graphicData uri="http://schemas.openxmlformats.org/drawingml/2006/table">
            <a:tbl>
              <a:tblPr/>
              <a:tblGrid>
                <a:gridCol w="978841"/>
                <a:gridCol w="449919"/>
              </a:tblGrid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b="1" kern="1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Nutrient</a:t>
                      </a:r>
                      <a:r>
                        <a:rPr lang="en-GB" sz="700" b="1" kern="1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 information</a:t>
                      </a:r>
                      <a:r>
                        <a:rPr lang="en-GB" sz="700" b="1" kern="1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:</a:t>
                      </a:r>
                      <a:endParaRPr lang="zh-CN" sz="700" b="1" kern="1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FF2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600" kern="100">
                        <a:solidFill>
                          <a:srgbClr val="00206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Per 100 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FF2F"/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Energy (kJ/kcal)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329/79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ECA"/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Protein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2.60g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Carbohydrate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13.97g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indent="381000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-Sugars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13.30g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ECA"/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Fat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1.29g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FECA"/>
                    </a:solidFill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of which: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indent="381000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-Saturates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600" kern="100">
                        <a:solidFill>
                          <a:srgbClr val="00206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0.25g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DFF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235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Fibre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0.83g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2305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Sodium 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0.030g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Calcium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76.26g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Vitamin B12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0.18μg</a:t>
                      </a:r>
                      <a:endParaRPr lang="zh-CN" sz="600" kern="10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600" kern="100" dirty="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Vitamin D2</a:t>
                      </a:r>
                      <a:endParaRPr lang="zh-CN" sz="600" kern="100" dirty="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600" kern="100" dirty="0">
                          <a:solidFill>
                            <a:srgbClr val="002060"/>
                          </a:solidFill>
                          <a:latin typeface="Calibri"/>
                          <a:ea typeface="宋体"/>
                          <a:cs typeface="Times New Roman"/>
                        </a:rPr>
                        <a:t>0.35μg</a:t>
                      </a:r>
                      <a:endParaRPr lang="zh-CN" sz="600" kern="100" dirty="0">
                        <a:solidFill>
                          <a:srgbClr val="00206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EC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313</TotalTime>
  <Words>240</Words>
  <Application>Microsoft Office PowerPoint</Application>
  <PresentationFormat>自定义</PresentationFormat>
  <Paragraphs>56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Laura</dc:creator>
  <cp:lastModifiedBy>Laura</cp:lastModifiedBy>
  <cp:revision>33</cp:revision>
  <dcterms:created xsi:type="dcterms:W3CDTF">2011-08-14T20:57:11Z</dcterms:created>
  <dcterms:modified xsi:type="dcterms:W3CDTF">2011-08-16T14:33:08Z</dcterms:modified>
</cp:coreProperties>
</file>